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3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embeddedFontLst>
    <p:embeddedFont>
      <p:font typeface="Arial Rounded MT Bold" panose="020F0704030504030204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DBD"/>
    <a:srgbClr val="1F89A2"/>
    <a:srgbClr val="046FC0"/>
    <a:srgbClr val="39CDE7"/>
    <a:srgbClr val="1B7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E17-7F80-4A3C-99C4-330F4864B41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D427-F871-4E49-89D3-6FE69923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55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77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9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5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5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/>
            </a:gs>
            <a:gs pos="28000">
              <a:srgbClr val="00B050"/>
            </a:gs>
            <a:gs pos="35000">
              <a:schemeClr val="accent2">
                <a:lumMod val="60000"/>
                <a:lumOff val="40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8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0C37-076B-46AE-AD2F-2EA9B508B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34" y="2672780"/>
            <a:ext cx="8574622" cy="1388534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cs typeface="B Titr" panose="00000700000000000000" pitchFamily="2" charset="-78"/>
              </a:rPr>
              <a:t>عنوان پوستر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74B40-854A-4A80-BBAD-623C1374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767" y="4693665"/>
            <a:ext cx="7920689" cy="1117687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اول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دوم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سوم و معرفی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AD0DFD-457D-4A68-9595-602EA6599C5E}"/>
              </a:ext>
            </a:extLst>
          </p:cNvPr>
          <p:cNvSpPr txBox="1"/>
          <p:nvPr/>
        </p:nvSpPr>
        <p:spPr>
          <a:xfrm>
            <a:off x="9422250" y="2672780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cs typeface="B Nazanin" panose="00000400000000000000" pitchFamily="2" charset="-78"/>
              </a:rPr>
              <a:t>گروه آموزشی ------،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دانشکده</a:t>
            </a:r>
            <a:r>
              <a:rPr lang="en-US" sz="2400" dirty="0">
                <a:cs typeface="B Nazanin" panose="00000400000000000000" pitchFamily="2" charset="-78"/>
              </a:rPr>
              <a:t>     </a:t>
            </a:r>
            <a:r>
              <a:rPr lang="fa-IR" sz="2400" dirty="0">
                <a:cs typeface="B Nazanin" panose="00000400000000000000" pitchFamily="2" charset="-78"/>
              </a:rPr>
              <a:t>،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دانشگاه بوعلی‌سینا، 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همدان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FD5A40-0FFD-473C-AC41-AF223B157677}"/>
              </a:ext>
            </a:extLst>
          </p:cNvPr>
          <p:cNvSpPr txBox="1"/>
          <p:nvPr/>
        </p:nvSpPr>
        <p:spPr>
          <a:xfrm>
            <a:off x="8965052" y="6242994"/>
            <a:ext cx="297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latin typeface="Arial Rounded MT Bold" panose="020F0704030504030204" pitchFamily="34" charset="0"/>
              </a:rPr>
              <a:t>ایمیل نویسنده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33B143-BBFB-4D7E-A1DD-E12A3ABA4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27240"/>
          <a:stretch/>
        </p:blipFill>
        <p:spPr>
          <a:xfrm>
            <a:off x="249834" y="152864"/>
            <a:ext cx="2424531" cy="23564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8F16A0-4C21-4EEC-A559-5B8671BBB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806" y="239980"/>
            <a:ext cx="1560447" cy="21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چکیده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374454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چکیده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A4854-0A80-4A8B-A01B-5138B997FC58}"/>
              </a:ext>
            </a:extLst>
          </p:cNvPr>
          <p:cNvSpPr txBox="1"/>
          <p:nvPr/>
        </p:nvSpPr>
        <p:spPr>
          <a:xfrm>
            <a:off x="318977" y="6198373"/>
            <a:ext cx="11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800" dirty="0">
                <a:cs typeface="B Nazanin" panose="00000400000000000000" pitchFamily="2" charset="-78"/>
              </a:rPr>
              <a:t>کلمات کلیدی: -----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87E67-4803-469C-BCD8-03ED717F3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45" y="640080"/>
            <a:ext cx="964461" cy="13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مقدمه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38261-3B3A-446C-91FB-C46963973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45" y="640080"/>
            <a:ext cx="964461" cy="13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72965-92C4-43EC-BA79-F5DE8C4D5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45" y="640080"/>
            <a:ext cx="964461" cy="13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فرضیه‌ها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F616B-6895-4EB5-8917-E4E16E707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45" y="640080"/>
            <a:ext cx="964461" cy="13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بحث و </a:t>
            </a:r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نتیجه‌گیری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80A9F-20EE-48C9-825B-41A0F5FCA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45" y="640080"/>
            <a:ext cx="964461" cy="13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تقدیر و تشکر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027" y="3155580"/>
            <a:ext cx="9027043" cy="23308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dirty="0">
                <a:cs typeface="B Zar" panose="00000400000000000000" pitchFamily="2" charset="-78"/>
              </a:rPr>
              <a:t>متن وارد شود</a:t>
            </a:r>
            <a:endParaRPr lang="en-US" sz="3200" dirty="0">
              <a:cs typeface="B Zar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C51EE-317C-4192-86A1-EAB7F4DD7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45" y="640080"/>
            <a:ext cx="964461" cy="13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EB705-9D7B-4CA2-A8EA-4EB42D84D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45" y="640080"/>
            <a:ext cx="964461" cy="13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3E60E0-405C-453B-9F11-104812038162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\uFFFD{BA9A2F1D-06B8-4553-BFCA-D8521787851E}&quot;,&quot;C:\\Users\\sanat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emplat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215</TotalTime>
  <Words>81</Words>
  <Application>Microsoft Office PowerPoint</Application>
  <PresentationFormat>Widescreen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Arial Rounded MT Bold</vt:lpstr>
      <vt:lpstr>Trebuchet MS</vt:lpstr>
      <vt:lpstr>Berlin</vt:lpstr>
      <vt:lpstr>عنوان پوستر</vt:lpstr>
      <vt:lpstr>چکیده</vt:lpstr>
      <vt:lpstr>مقدمه</vt:lpstr>
      <vt:lpstr>روش‌ انجام تحقیق</vt:lpstr>
      <vt:lpstr>فرضیه‌ها</vt:lpstr>
      <vt:lpstr>بحث و نتیجه‌گیری</vt:lpstr>
      <vt:lpstr>تقدیر و تشکر</vt:lpstr>
      <vt:lpstr>منابع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yaser lahuti</dc:creator>
  <cp:lastModifiedBy>Morteza</cp:lastModifiedBy>
  <cp:revision>33</cp:revision>
  <dcterms:created xsi:type="dcterms:W3CDTF">2020-11-15T07:43:14Z</dcterms:created>
  <dcterms:modified xsi:type="dcterms:W3CDTF">2020-11-23T22:23:19Z</dcterms:modified>
</cp:coreProperties>
</file>